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40DB9-4099-4D85-8DE2-208E10AEAAD6}" type="datetimeFigureOut">
              <a:rPr lang="ru-RU" smtClean="0"/>
              <a:pPr/>
              <a:t>23.11.2019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7F-8AFF-4119-B2D5-0B0E26812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Моделирование временных рядов с сезонными составляющими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Задание 12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Найти или смоделировать временной ряд с сезонными компонентами</a:t>
            </a:r>
            <a:r>
              <a:rPr lang="en-US" b="1" dirty="0" smtClean="0">
                <a:solidFill>
                  <a:srgbClr val="C00000"/>
                </a:solidFill>
                <a:latin typeface="Caveat" pitchFamily="2" charset="-52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aveat" pitchFamily="2" charset="-52"/>
              </a:rPr>
              <a:t>(</a:t>
            </a:r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не менее трех периодов).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Придумать модель для ряда.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Использовать модель для прогнозирования на 4 периода.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Исходный ряд и прогноз визуализировать.</a:t>
            </a:r>
          </a:p>
          <a:p>
            <a:r>
              <a:rPr lang="ru-RU" b="1" dirty="0" smtClean="0">
                <a:solidFill>
                  <a:srgbClr val="C00000"/>
                </a:solidFill>
                <a:latin typeface="Caveat" pitchFamily="2" charset="-52"/>
              </a:rPr>
              <a:t>Оценить прогноз с помощью метрики </a:t>
            </a:r>
            <a:r>
              <a:rPr lang="en-US" b="1" dirty="0" smtClean="0">
                <a:solidFill>
                  <a:srgbClr val="C00000"/>
                </a:solidFill>
                <a:latin typeface="Caveat" pitchFamily="2" charset="-52"/>
              </a:rPr>
              <a:t>MAPE.</a:t>
            </a:r>
            <a:endParaRPr lang="ru-RU" b="1" dirty="0">
              <a:solidFill>
                <a:srgbClr val="C00000"/>
              </a:solidFill>
              <a:latin typeface="Caveat" pitchFamily="2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7.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</Words>
  <Application>Microsoft Office PowerPoint</Application>
  <PresentationFormat>Экран (4:3)</PresentationFormat>
  <Paragraphs>7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Моделирование временных рядов с сезонными составляющими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Задание 12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временных рядов с сезонными составляющими</dc:title>
  <dc:creator>GRAFEEVA</dc:creator>
  <cp:lastModifiedBy>GRAFEEVA</cp:lastModifiedBy>
  <cp:revision>2</cp:revision>
  <dcterms:created xsi:type="dcterms:W3CDTF">2019-11-22T21:35:44Z</dcterms:created>
  <dcterms:modified xsi:type="dcterms:W3CDTF">2019-11-22T22:35:21Z</dcterms:modified>
</cp:coreProperties>
</file>